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ost-polio-residual-paralys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ost-polio-residual-paralys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ost-polio-residual-paralys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ost-polio-residual-paralys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ost-polio-residual-paralys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ost-polio-residual-paralys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ost-polio-residual-paralys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ost-polio-residual-paralys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ost-polio-residual-paralys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ost-polio-residual-paralys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ost-polio-residual-paralys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ost-polio-residual-paralys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ost-polio-residual-paralys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ost-polio-residual-paralys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ost-polio-residual-paralys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ost-polio-residual-paralys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ost-polio-residual-paralys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ost-polio-residual-paralys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ost-polio-residual-paralys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ost-polio-residual-paralys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ost-polio-residual-paralys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ost-polio-residual-paralys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ost-polio-residual-paralys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ost-polio-residual-paralys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ost-polio-residual-paralys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ost-polio-residual-paralys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ost-polio-residual-paralys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ost-polio-residual-paralys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ost-polio-residual-paralys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ost-polio-residual-paralys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ost-polio-residual-paralys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ost-polio-residual-paralysi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ost-polio-residual-paralysi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ost-polio-residual-paralys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ost-polio-residual-paralysi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ost-polio-residual-paralysi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ost-polio-residual-paralysi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ost-polio-residual-paralysi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ost-polio-residual-paralysi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ost-polio-residual-paralysi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ost-polio-residual-paralysi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ost-polio-residual-paralysi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ost-polio-residual-paralysi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ost-polio-residual-paralysi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ost-polio-residual-paralys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ost-polio-residual-paralysi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ost-polio-residual-paralysi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ost-polio-residual-paralysi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ost-polio-residual-paralysi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ost-polio-residual-paralysi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post-polio-residual-paralysi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post-polio-residual-paralysi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post-polio-residual-paralysi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post-polio-residual-paralysi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post-polio-residual-paralysi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ost-polio-residual-paralys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post-polio-residual-paralysi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post-polio-residual-paralysi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post-polio-residual-paralysi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post-polio-residual-paralysi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post-polio-residual-paralysi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post-polio-residual-paralysi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post-polio-residual-paralysi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post-polio-residual-paralysi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post-polio-residual-paralysi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post-polio-residual-paralysi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ost-polio-residual-paralys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post-polio-residual-paralysi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post-polio-residual-paralysi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post-polio-residual-paralysi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post-polio-residual-paralysi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post-polio-residual-paralysi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post-polio-residual-paralysi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post-polio-residual-paralysi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post-polio-residual-paralysi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post-polio-residual-paralysi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post-polio-residual-paralysi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ost-polio-residual-paralys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post-polio-residual-paralysi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post-polio-residual-paralysi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post-polio-residual-paralysi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ost-polio-residual-paralys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2025-02-21T00:34:58Z</dcterms:modified>
  <cp:category/>
</cp:coreProperties>
</file>