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Z-L7-B123-GIDb-0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Z-L7-B123-GIDb-0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Z-L7-B123-GIDb-0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Z-L7-B123-GIDb-0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Z-L7-B123-GIDb-0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Z-L7-B123-GIDb-0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Z-L7-B123-GIDb-0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Z-L7-B123-GIDb-0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Z-L7-B123-GIDb-0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Z-L7-B123-GIDb-0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Z-L7-B123-GIDb-0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Z-L7-B123-GIDb-0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Z-L7-B123-GIDb-0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Z-L7-B123-GIDb-0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Z-L7-B123-GIDb-0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