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egal-and-ethical-aspect-0f-transpla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egal-and-ethical-aspect-0f-transpla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egal-and-ethical-aspect-0f-transpla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egal-and-ethical-aspect-0f-transpla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egal-and-ethical-aspect-0f-transpla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egal-and-ethical-aspect-0f-transpla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egal-and-ethical-aspect-0f-transpla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egal-and-ethical-aspect-0f-transpla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egal-and-ethical-aspect-0f-transpla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egal-and-ethical-aspect-0f-transpla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egal-and-ethical-aspect-0f-transpla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egal-and-ethical-aspect-0f-transpla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egal-and-ethical-aspect-0f-transpla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egal-and-ethical-aspect-0f-transpla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egal-and-ethical-aspect-0f-transpla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egal-and-ethical-aspect-0f-transpla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egal-and-ethical-aspect-0f-transpla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egal-and-ethical-aspect-0f-transpla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egal-and-ethical-aspect-0f-transpla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egal-and-ethical-aspect-0f-transpla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egal-and-ethical-aspect-0f-transpla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Legal-and-ethical-aspect-0f-transplan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egal-and-ethical-aspect-0f-transpla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Legal-and-ethical-aspect-0f-transplan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Legal-and-ethical-aspect-0f-transplan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Legal-and-ethical-aspect-0f-transplan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Legal-and-ethical-aspect-0f-transplan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Legal-and-ethical-aspect-0f-transplan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Legal-and-ethical-aspect-0f-transplan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Legal-and-ethical-aspect-0f-transplant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Legal-and-ethical-aspect-0f-transplant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Legal-and-ethical-aspect-0f-transplant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Legal-and-ethical-aspect-0f-transplant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egal-and-ethical-aspect-0f-transpla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egal-and-ethical-aspect-0f-transpla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egal-and-ethical-aspect-0f-transpla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egal-and-ethical-aspect-0f-transpla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egal-and-ethical-aspect-0f-transpla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egal-and-ethical-aspect-0f-transpla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