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296" r:id="rId4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Relationship Id="rId45" Type="http://schemas.openxmlformats.org/officeDocument/2006/relationships/slide" Target="slides/slide39.xml"/><Relationship Id="rId46" Type="http://schemas.openxmlformats.org/officeDocument/2006/relationships/slide" Target="slides/slide40.xml"/><Relationship Id="rId47" Type="http://schemas.openxmlformats.org/officeDocument/2006/relationships/slide" Target="slides/slide41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2.jp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3.jp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4.jp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5.jp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6.jp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7.jpg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8.jpg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9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0.jpg"/></Relationships>
</file>

<file path=ppt/slides/_rels/slide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1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Oral-Contraceptive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Oral-Contraceptive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Oral-Contraceptive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Oral-Contraceptive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Oral-Contraceptive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Oral-Contraceptive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Oral-Contraceptive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Oral-Contraceptives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Oral-Contraceptives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Oral-Contraceptives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Oral-Contraceptives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Oral-Contraceptive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Oral-Contraceptives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Oral-Contraceptives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Oral-Contraceptives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Oral-Contraceptives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Oral-Contraceptives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Oral-Contraceptives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Oral-Contraceptives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Oral-Contraceptives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Oral-Contraceptives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Oral-Contraceptives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Oral-Contraceptive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Oral-Contraceptives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Oral-Contraceptives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2-Oral-Contraceptives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3-Oral-Contraceptives-3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4-Oral-Contraceptives-3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5-Oral-Contraceptives-3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6-Oral-Contraceptives-3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7-Oral-Contraceptives-3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8-Oral-Contraceptives-3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9-Oral-Contraceptives-3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Oral-Contraceptive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40-Oral-Contraceptives-4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41-Oral-Contraceptives-4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Oral-Contraceptive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Oral-Contraceptive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Oral-Contraceptive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Oral-Contraceptive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Oral-Contraceptive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