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0.jp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1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Oral-Contraceptiv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Oral-Contraceptiv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Oral-Contraceptiv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Oral-Contraceptiv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Oral-Contraceptiv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Oral-Contraceptiv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Oral-Contraceptiv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Oral-Contraceptiv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Oral-Contraceptiv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Oral-Contraceptiv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Oral-Contraceptiv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Oral-Contraceptiv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Oral-Contraceptiv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Oral-Contraceptiv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Oral-Contraceptiv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Oral-Contraceptiv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Oral-Contraceptive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Oral-Contraceptive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Oral-Contraceptive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Oral-Contraceptive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Oral-Contraceptive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Oral-Contraceptive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Oral-Contraceptiv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Oral-Contraceptive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Oral-Contraceptive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Oral-Contraceptive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Oral-Contraceptives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Oral-Contraceptives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Oral-Contraceptives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Oral-Contraceptives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Oral-Contraceptives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Oral-Contraceptives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Oral-Contraceptives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Oral-Contraceptiv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0-Oral-Contraceptives-4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1-Oral-Contraceptives-4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Oral-Contraceptiv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Oral-Contraceptiv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Oral-Contraceptiv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Oral-Contraceptiv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Oral-Contraceptiv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