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drugs-used-in-high-BP-anti-hypertensive-drugs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drugs-used-in-high-BP-anti-hypertensive-drugs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drugs-used-in-high-BP-anti-hypertensive-drugs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drugs-used-in-high-BP-anti-hypertensive-drugs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drugs-used-in-high-BP-anti-hypertensive-drugs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drugs-used-in-high-BP-anti-hypertensive-drugs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drugs-used-in-high-BP-anti-hypertensive-drugs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drugs-used-in-high-BP-anti-hypertensive-drugs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drugs-used-in-high-BP-anti-hypertensive-drugs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drugs-used-in-high-BP-anti-hypertensive-drugs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drugs-used-in-high-BP-anti-hypertensive-drugs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drugs-used-in-high-BP-anti-hypertensive-drugs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drugs-used-in-high-BP-anti-hypertensive-drugs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drugs-used-in-high-BP-anti-hypertensive-drugs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drugs-used-in-high-BP-anti-hypertensive-drugs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drugs-used-in-high-BP-anti-hypertensive-drugs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drugs-used-in-high-BP-anti-hypertensive-drugs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drugs-used-in-high-BP-anti-hypertensive-drugs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drugs-used-in-high-BP-anti-hypertensive-drugs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drugs-used-in-high-BP-anti-hypertensive-drugs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drugs-used-in-high-BP-anti-hypertensive-drugs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drugs-used-in-high-BP-anti-hypertensive-drugs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drugs-used-in-high-BP-anti-hypertensive-drugs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drugs-used-in-high-BP-anti-hypertensive-drugs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drugs-used-in-high-BP-anti-hypertensive-drugs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drugs-used-in-high-BP-anti-hypertensive-drugs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drugs-used-in-high-BP-anti-hypertensive-drugs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drugs-used-in-high-BP-anti-hypertensive-drugs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drugs-used-in-high-BP-anti-hypertensive-drugs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drugs-used-in-high-BP-anti-hypertensive-drugs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drugs-used-in-high-BP-anti-hypertensive-drugs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drugs-used-in-high-BP-anti-hypertensive-drugs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drugs-used-in-high-BP-anti-hypertensive-drugs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drugs-used-in-high-BP-anti-hypertensive-drugs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drugs-used-in-high-BP-anti-hypertensive-drugs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