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myloidosis-and-pathological-calcific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myloidosis-and-pathological-calcific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myloidosis-and-pathological-calcific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myloidosis-and-pathological-calcific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myloidosis-and-pathological-calcific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myloidosis-and-pathological-calcific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myloidosis-and-pathological-calcific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myloidosis-and-pathological-calcific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myloidosis-and-pathological-calcific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myloidosis-and-pathological-calcific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myloidosis-and-pathological-calcific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myloidosis-and-pathological-calcific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myloidosis-and-pathological-calcific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myloidosis-and-pathological-calcific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myloidosis-and-pathological-calcific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myloidosis-and-pathological-calcific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myloidosis-and-pathological-calcific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myloidosis-and-pathological-calcific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myloidosis-and-pathological-calcific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myloidosis-and-pathological-calcific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myloidosis-and-pathological-calcific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myloidosis-and-pathological-calcific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myloidosis-and-pathological-calcific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myloidosis-and-pathological-calcific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myloidosis-and-pathological-calcific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myloidosis-and-pathological-calcific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myloidosis-and-pathological-calcific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myloidosis-and-pathological-calcific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myloidosis-and-pathological-calcific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myloidosis-and-pathological-calcific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myloidosis-and-pathological-calcific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myloidosis-and-pathological-calcific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myloidosis-and-pathological-calcific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myloidosis-and-pathological-calcific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myloidosis-and-pathological-calcific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myloidosis-and-pathological-calcific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myloidosis-and-pathological-calcifica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myloidosis-and-pathological-calcifica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myloidosis-and-pathological-calcifica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myloidosis-and-pathological-calcifica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myloidosis-and-pathological-calcifica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myloidosis-and-pathological-calcifica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myloidosis-and-pathological-calcifica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myloidosis-and-pathological-calcifica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myloidosis-and-pathological-calcific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myloidosis-and-pathological-calcific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myloidosis-and-pathological-calcific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myloidosis-and-pathological-calcific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myloidosis-and-pathological-calcific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