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Peri-operative-Nursing-Anesthesia-Pain-Managemen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Peri-operative-Nursing-Anesthesia-Pain-Managemen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Peri-operative-Nursing-Anesthesia-Pain-Managemen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Peri-operative-Nursing-Anesthesia-Pain-Managemen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Peri-operative-Nursing-Anesthesia-Pain-Managemen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Peri-operative-Nursing-Anesthesia-Pain-Managemen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Peri-operative-Nursing-Anesthesia-Pain-Managemen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Peri-operative-Nursing-Anesthesia-Pain-Managemen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Peri-operative-Nursing-Anesthesia-Pain-Managemen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Peri-operative-Nursing-Anesthesia-Pain-Managemen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Peri-operative-Nursing-Anesthesia-Pain-Managemen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Peri-operative-Nursing-Anesthesia-Pain-Managemen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Peri-operative-Nursing-Anesthesia-Pain-Management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Peri-operative-Nursing-Anesthesia-Pain-Management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Peri-operative-Nursing-Anesthesia-Pain-Management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Peri-operative-Nursing-Anesthesia-Pain-Management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Peri-operative-Nursing-Anesthesia-Pain-Management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Peri-operative-Nursing-Anesthesia-Pain-Management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Peri-operative-Nursing-Anesthesia-Pain-Management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Peri-operative-Nursing-Anesthesia-Pain-Management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Peri-operative-Nursing-Anesthesia-Pain-Management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Peri-operative-Nursing-Anesthesia-Pain-Management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Peri-operative-Nursing-Anesthesia-Pain-Managemen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Peri-operative-Nursing-Anesthesia-Pain-Management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Peri-operative-Nursing-Anesthesia-Pain-Management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Peri-operative-Nursing-Anesthesia-Pain-Management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Peri-operative-Nursing-Anesthesia-Pain-Management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Peri-operative-Nursing-Anesthesia-Pain-Management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Peri-operative-Nursing-Anesthesia-Pain-Managemen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Peri-operative-Nursing-Anesthesia-Pain-Managemen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Peri-operative-Nursing-Anesthesia-Pain-Managemen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Peri-operative-Nursing-Anesthesia-Pain-Managemen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Peri-operative-Nursing-Anesthesia-Pain-Managemen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Peri-operative-Nursing-Anesthesia-Pain-Managemen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