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eri-operative-Nursing-Anesthesia-Pain-Manage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eri-operative-Nursing-Anesthesia-Pain-Manage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eri-operative-Nursing-Anesthesia-Pain-Manage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eri-operative-Nursing-Anesthesia-Pain-Manage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eri-operative-Nursing-Anesthesia-Pain-Manage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eri-operative-Nursing-Anesthesia-Pain-Manage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eri-operative-Nursing-Anesthesia-Pain-Manage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eri-operative-Nursing-Anesthesia-Pain-Manage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eri-operative-Nursing-Anesthesia-Pain-Manage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eri-operative-Nursing-Anesthesia-Pain-Manage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eri-operative-Nursing-Anesthesia-Pain-Manage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eri-operative-Nursing-Anesthesia-Pain-Manage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eri-operative-Nursing-Anesthesia-Pain-Manage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eri-operative-Nursing-Anesthesia-Pain-Managem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eri-operative-Nursing-Anesthesia-Pain-Managem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eri-operative-Nursing-Anesthesia-Pain-Managemen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eri-operative-Nursing-Anesthesia-Pain-Managemen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eri-operative-Nursing-Anesthesia-Pain-Managemen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eri-operative-Nursing-Anesthesia-Pain-Managemen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eri-operative-Nursing-Anesthesia-Pain-Managemen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eri-operative-Nursing-Anesthesia-Pain-Managemen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eri-operative-Nursing-Anesthesia-Pain-Managemen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eri-operative-Nursing-Anesthesia-Pain-Manage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eri-operative-Nursing-Anesthesia-Pain-Managemen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eri-operative-Nursing-Anesthesia-Pain-Managemen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eri-operative-Nursing-Anesthesia-Pain-Managemen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eri-operative-Nursing-Anesthesia-Pain-Managemen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eri-operative-Nursing-Anesthesia-Pain-Managemen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eri-operative-Nursing-Anesthesia-Pain-Manage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eri-operative-Nursing-Anesthesia-Pain-Manage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eri-operative-Nursing-Anesthesia-Pain-Manage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eri-operative-Nursing-Anesthesia-Pain-Manage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eri-operative-Nursing-Anesthesia-Pain-Manage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eri-operative-Nursing-Anesthesia-Pain-Manage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