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igen-antibody-reaction-part-2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igen-antibody-reaction-part-2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igen-antibody-reaction-part-2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igen-antibody-reaction-part-2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igen-antibody-reaction-part-2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igen-antibody-reaction-part-2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igen-antibody-reaction-part-2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igen-antibody-reaction-part-2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igen-antibody-reaction-part-2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igen-antibody-reaction-part-2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tigen-antibody-reaction-part-2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igen-antibody-reaction-part-2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tigen-antibody-reaction-part-2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tigen-antibody-reaction-part-2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tigen-antibody-reaction-part-2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tigen-antibody-reaction-part-2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tigen-antibody-reaction-part-2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tigen-antibody-reaction-part-2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tigen-antibody-reaction-part-2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tigen-antibody-reaction-part-2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igen-antibody-reaction-part-2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igen-antibody-reaction-part-2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igen-antibody-reaction-part-2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igen-antibody-reaction-part-2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igen-antibody-reaction-part-2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igen-antibody-reaction-part-2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igen-antibody-reaction-part-2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