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-brief-overview-of-Brucella-and-Bordetella-focusing-on-their-characteristics-diseases-and-clinical-relevan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-brief-overview-of-Brucella-and-Bordetella-focusing-on-their-characteristics-diseases-and-clinical-relevan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-brief-overview-of-Brucella-and-Bordetella-focusing-on-their-characteristics-diseases-and-clinical-relevan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-brief-overview-of-Brucella-and-Bordetella-focusing-on-their-characteristics-diseases-and-clinical-relevan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-brief-overview-of-Brucella-and-Bordetella-focusing-on-their-characteristics-diseases-and-clinical-relevan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-brief-overview-of-Brucella-and-Bordetella-focusing-on-their-characteristics-diseases-and-clinical-relevan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-brief-overview-of-Brucella-and-Bordetella-focusing-on-their-characteristics-diseases-and-clinical-relevan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-brief-overview-of-Brucella-and-Bordetella-focusing-on-their-characteristics-diseases-and-clinical-relevan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-brief-overview-of-Brucella-and-Bordetella-focusing-on-their-characteristics-diseases-and-clinical-relevan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-brief-overview-of-Brucella-and-Bordetella-focusing-on-their-characteristics-diseases-and-clinical-relevan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-brief-overview-of-Brucella-and-Bordetella-focusing-on-their-characteristics-diseases-and-clinical-relevan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-brief-overview-of-Brucella-and-Bordetella-focusing-on-their-characteristics-diseases-and-clinical-relevan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-brief-overview-of-Brucella-and-Bordetella-focusing-on-their-characteristics-diseases-and-clinical-relevan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-brief-overview-of-Brucella-and-Bordetella-focusing-on-their-characteristics-diseases-and-clinical-relevan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-brief-overview-of-Brucella-and-Bordetella-focusing-on-their-characteristics-diseases-and-clinical-relevan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-brief-overview-of-Brucella-and-Bordetella-focusing-on-their-characteristics-diseases-and-clinical-relevan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-brief-overview-of-Brucella-and-Bordetella-focusing-on-their-characteristics-diseases-and-clinical-relevan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-brief-overview-of-Brucella-and-Bordetella-focusing-on-their-characteristics-diseases-and-clinical-relevan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-brief-overview-of-Brucella-and-Bordetella-focusing-on-their-characteristics-diseases-and-clinical-relevan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-brief-overview-of-Brucella-and-Bordetella-focusing-on-their-characteristics-diseases-and-clinical-relevan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-brief-overview-of-Brucella-and-Bordetella-focusing-on-their-characteristics-diseases-and-clinical-relevan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-brief-overview-of-Brucella-and-Bordetella-focusing-on-their-characteristics-diseases-and-clinical-relevan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-brief-overview-of-Brucella-and-Bordetella-focusing-on-their-characteristics-diseases-and-clinical-relevan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-brief-overview-of-Brucella-and-Bordetella-focusing-on-their-characteristics-diseases-and-clinical-relevan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-brief-overview-of-Brucella-and-Bordetella-focusing-on-their-characteristics-diseases-and-clinical-relevan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-brief-overview-of-Brucella-and-Bordetella-focusing-on-their-characteristics-diseases-and-clinical-relevan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-brief-overview-of-Brucella-and-Bordetella-focusing-on-their-characteristics-diseases-and-clinical-relevanc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-brief-overview-of-Brucella-and-Bordetella-focusing-on-their-characteristics-diseases-and-clinical-relevanc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-brief-overview-of-Brucella-and-Bordetella-focusing-on-their-characteristics-diseases-and-clinical-relevanc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-brief-overview-of-Brucella-and-Bordetella-focusing-on-their-characteristics-diseases-and-clinical-relevanc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-brief-overview-of-Brucella-and-Bordetella-focusing-on-their-characteristics-diseases-and-clinical-relevanc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-brief-overview-of-Brucella-and-Bordetella-focusing-on-their-characteristics-diseases-and-clinical-relevanc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-brief-overview-of-Brucella-and-Bordetella-focusing-on-their-characteristics-diseases-and-clinical-relevanc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-brief-overview-of-Brucella-and-Bordetella-focusing-on-their-characteristics-diseases-and-clinical-relevan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-brief-overview-of-Brucella-and-Bordetella-focusing-on-their-characteristics-diseases-and-clinical-relevanc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-brief-overview-of-Brucella-and-Bordetella-focusing-on-their-characteristics-diseases-and-clinical-relevanc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-brief-overview-of-Brucella-and-Bordetella-focusing-on-their-characteristics-diseases-and-clinical-relevanc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-brief-overview-of-Brucella-and-Bordetella-focusing-on-their-characteristics-diseases-and-clinical-relevanc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-brief-overview-of-Brucella-and-Bordetella-focusing-on-their-characteristics-diseases-and-clinical-relevanc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-brief-overview-of-Brucella-and-Bordetella-focusing-on-their-characteristics-diseases-and-clinical-relevanc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-brief-overview-of-Brucella-and-Bordetella-focusing-on-their-characteristics-diseases-and-clinical-relevanc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-brief-overview-of-Brucella-and-Bordetella-focusing-on-their-characteristics-diseases-and-clinical-relevanc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-brief-overview-of-Brucella-and-Bordetella-focusing-on-their-characteristics-diseases-and-clinical-relevanc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-brief-overview-of-Brucella-and-Bordetella-focusing-on-their-characteristics-diseases-and-clinical-relevanc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-brief-overview-of-Brucella-and-Bordetella-focusing-on-their-characteristics-diseases-and-clinical-relevan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-brief-overview-of-Brucella-and-Bordetella-focusing-on-their-characteristics-diseases-and-clinical-relevanc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A-brief-overview-of-Brucella-and-Bordetella-focusing-on-their-characteristics-diseases-and-clinical-relevanc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A-brief-overview-of-Brucella-and-Bordetella-focusing-on-their-characteristics-diseases-and-clinical-relevanc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A-brief-overview-of-Brucella-and-Bordetella-focusing-on-their-characteristics-diseases-and-clinical-relevanc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A-brief-overview-of-Brucella-and-Bordetella-focusing-on-their-characteristics-diseases-and-clinical-relevanc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A-brief-overview-of-Brucella-and-Bordetella-focusing-on-their-characteristics-diseases-and-clinical-relevanc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A-brief-overview-of-Brucella-and-Bordetella-focusing-on-their-characteristics-diseases-and-clinical-relevanc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A-brief-overview-of-Brucella-and-Bordetella-focusing-on-their-characteristics-diseases-and-clinical-relevanc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A-brief-overview-of-Brucella-and-Bordetella-focusing-on-their-characteristics-diseases-and-clinical-relevanc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A-brief-overview-of-Brucella-and-Bordetella-focusing-on-their-characteristics-diseases-and-clinical-relevanc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-brief-overview-of-Brucella-and-Bordetella-focusing-on-their-characteristics-diseases-and-clinical-relevan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A-brief-overview-of-Brucella-and-Bordetella-focusing-on-their-characteristics-diseases-and-clinical-relevanc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A-brief-overview-of-Brucella-and-Bordetella-focusing-on-their-characteristics-diseases-and-clinical-relevanc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-brief-overview-of-Brucella-and-Bordetella-focusing-on-their-characteristics-diseases-and-clinical-relevan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-brief-overview-of-Brucella-and-Bordetella-focusing-on-their-characteristics-diseases-and-clinical-relevan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-brief-overview-of-Brucella-and-Bordetella-focusing-on-their-characteristics-diseases-and-clinical-relevan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