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Poison-AND-treat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Poison-AND-treat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Poison-AND-treatment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Poison-AND-treatment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Poison-AND-treatment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Poison-AND-treatment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Poison-AND-treatment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Poison-AND-treatment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Poison-AND-treatment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Poison-AND-treat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Poison-AND-treat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Poison-AND-treat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Poison-AND-treat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Poison-AND-treat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Poison-AND-treat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Poison-AND-treat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Poison-AND-treat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Poison-AND-treat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Poison-AND-treat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Poison-AND-treat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Poison-AND-treat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Poison-AND-treat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Poison-AND-treat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Poison-AND-treat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Poison-AND-treat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Poison-AND-treat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Poison-AND-treat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Poison-AND-treat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Poison-AND-treat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Poison-AND-treat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Poison-AND-treat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Poison-AND-treat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Poison-AND-treat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Poison-AND-treat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Poison-AND-treat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Poison-AND-treat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Poison-AND-treat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Poison-AND-treat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Poison-AND-treat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Poison-AND-treat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Poison-AND-treat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Poison-AND-treat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Poison-AND-treat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Poison-AND-treatm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Poison-AND-treatm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Poison-AND-treatm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Poison-AND-treatm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Poison-AND-treatm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Poison-AND-treatmen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Poison-AND-treatmen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Poison-AND-treatmen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Poison-AND-treat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Poison-AND-treatmen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Poison-AND-treatmen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Poison-AND-treatmen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Poison-AND-treatmen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Poison-AND-treatmen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Poison-AND-treatmen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Poison-AND-treatmen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Poison-AND-treatmen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Poison-AND-treatmen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Poison-AND-treatmen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Poison-AND-treat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Poison-AND-treatmen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Poison-AND-treatmen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Poison-AND-treatmen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Poison-AND-treatmen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Poison-AND-treatmen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Poison-AND-treatmen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Poison-AND-treatmen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Poison-AND-treatmen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Poison-AND-treatment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Poison-AND-treatment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Poison-AND-treat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Poison-AND-treatment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Poison-AND-treatment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Poison-AND-treatment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Poison-AND-treatment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Poison-AND-treatment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Poison-AND-treatment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Poison-AND-treatment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Poison-AND-treatment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Poison-AND-treatment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Poison-AND-treatment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Poison-AND-treat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Poison-AND-treatment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Poison-AND-treatment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Poison-AND-treatment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Poison-AND-treatment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Poison-AND-treatment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Poison-AND-treatment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Poison-AND-treatment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Poison-AND-treatment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Poison-AND-treatment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Poison-AND-treatment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Poison-AND-treat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Poison-AND-treatment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Poison-AND-treatment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Poison-AND-treatment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Poison-AND-treatment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Poison-AND-treatment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Poison-AND-treatment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Poison-AND-treatment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Poison-AND-treatment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Poison-AND-treatment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Poison-AND-treatment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2025-02-15T14:26:58Z</dcterms:modified>
  <cp:category/>
</cp:coreProperties>
</file>