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cute-Gingival-Infect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cute-Gingival-Infect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cute-Gingival-Infect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cute-Gingival-Infect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cute-Gingival-Infect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cute-Gingival-Infect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ute-Gingival-Infect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cute-Gingival-Infect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cute-Gingival-Infect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cute-Gingival-Infect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cute-Gingival-Infect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cute-Gingival-Infect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cute-Gingival-Infect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cute-Gingival-Infect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cute-Gingival-Infect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cute-Gingival-Infectio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cute-Gingival-Infectio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cute-Gingival-Infection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cute-Gingival-Infection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cute-Gingival-Infection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cute-Gingival-Infection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cute-Gingival-Infection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cute-Gingival-Infect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cute-Gingival-Infect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cute-Gingival-Infect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cute-Gingival-Infect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cute-Gingival-Infect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cute-Gingival-Infect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cute-Gingival-Infect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