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orneal-Ulcer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orneal-Ulcer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orneal-Ulcer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orneal-Ulcer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orneal-Ulcer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orneal-Ulcer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orneal-Ulcer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orneal-Ulcer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orneal-Ulcer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orneal-Ulcer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orneal-Ulcer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orneal-Ulcer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orneal-Ulcer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orneal-Ulcer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orneal-Ulcer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orneal-Ulcer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orneal-Ulcer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orneal-Ulcer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orneal-Ulcer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orneal-Ulcer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orneal-Ulcer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orneal-Ulcer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orneal-Ulcer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orneal-Ulcer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orneal-Ulcer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orneal-Ulcer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orneal-Ulcer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orneal-Ulcer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orneal-Ulcer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orneal-Ulcer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orneal-Ulcer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orneal-Ulcer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orneal-Ulcer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orneal-Ulcer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Corneal-Ulcer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Corneal-Ulcer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Corneal-Ulcer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Corneal-Ulcer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Corneal-Ulcer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Corneal-Ulcer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Corneal-Ulcer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Corneal-Ulcer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Corneal-Ulcer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Corneal-Ulcer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orneal-Ulcer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Corneal-Ulcer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Corneal-Ulcer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Corneal-Ulcer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Corneal-Ulcer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Corneal-Ulcer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orneal-Ulcer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orneal-Ulcer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orneal-Ulcer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orneal-Ulcer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2025-02-19T17:30:24Z</dcterms:modified>
  <cp:category/>
</cp:coreProperties>
</file>