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ysiology-and-mecanism-of-labou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ysiology-and-mecanism-of-labou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ysiology-and-mecanism-of-labou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ysiology-and-mecanism-of-labou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ysiology-and-mecanism-of-labou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ysiology-and-mecanism-of-labou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ysiology-and-mecanism-of-labou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ysiology-and-mecanism-of-labou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ysiology-and-mecanism-of-labou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ysiology-and-mecanism-of-labou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ysiology-and-mecanism-of-labou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ysiology-and-mecanism-of-labou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ysiology-and-mecanism-of-labou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ysiology-and-mecanism-of-labou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ysiology-and-mecanism-of-labou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ysiology-and-mecanism-of-labou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hysiology-and-mecanism-of-labou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hysiology-and-mecanism-of-labou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hysiology-and-mecanism-of-labou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hysiology-and-mecanism-of-labou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hysiology-and-mecanism-of-labou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hysiology-and-mecanism-of-labou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ysiology-and-mecanism-of-labou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hysiology-and-mecanism-of-labou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hysiology-and-mecanism-of-labour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hysiology-and-mecanism-of-labour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hysiology-and-mecanism-of-labour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hysiology-and-mecanism-of-labour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hysiology-and-mecanism-of-labour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ysiology-and-mecanism-of-labou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ysiology-and-mecanism-of-labou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ysiology-and-mecanism-of-labou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ysiology-and-mecanism-of-labou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ysiology-and-mecanism-of-labou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ysiology-and-mecanism-of-labou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