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jp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4.jp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5.jp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6.jp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7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Clinical-pathology-ppt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Clinical-pathology-ppt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Clinical-pathology-ppt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Clinical-pathology-ppt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Clinical-pathology-ppt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Clinical-pathology-ppt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Clinical-pathology-ppt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Clinical-pathology-ppt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Clinical-pathology-ppt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Clinical-pathology-ppt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Clinical-pathology-ppt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Clinical-pathology-ppt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Clinical-pathology-ppt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Clinical-pathology-ppt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-Clinical-pathology-ppt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3-Clinical-pathology-ppt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4-Clinical-pathology-ppt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5-Clinical-pathology-ppt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6-Clinical-pathology-ppt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7-Clinical-pathology-ppt-2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Clinical-pathology-ppt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Clinical-pathology-ppt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Clinical-pathology-ppt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Clinical-pathology-ppt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Clinical-pathology-ppt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Clinical-pathology-ppt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Clinical-pathology-ppt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