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Ethics-in-clinical-researc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thics-in-clinical-researc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thics-in-clinical-researc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thics-in-clinical-researc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thics-in-clinical-researc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thics-in-clinical-researc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thics-in-clinical-researc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thics-in-clinical-researc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thics-in-clinical-researc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thics-in-clinical-researc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thics-in-clinical-researc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thics-in-clinical-research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thics-in-clinical-researc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thics-in-clinical-researc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thics-in-clinical-researc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thics-in-clinical-researc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thics-in-clinical-researc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thics-in-clinical-researc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thics-in-clinical-researc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thics-in-clinical-researc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thics-in-clinical-researc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thics-in-clinical-researc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thics-in-clinical-researc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Ethics-in-clinical-research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Ethics-in-clinical-research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Ethics-in-clinical-research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Ethics-in-clinical-research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Ethics-in-clinical-research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Ethics-in-clinical-research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Ethics-in-clinical-research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Ethics-in-clinical-research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Ethics-in-clinical-research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Ethics-in-clinical-research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thics-in-clinical-research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Ethics-in-clinical-research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Ethics-in-clinical-research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Ethics-in-clinical-research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Ethics-in-clinical-research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Ethics-in-clinical-research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Ethics-in-clinical-research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Ethics-in-clinical-research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Ethics-in-clinical-research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Ethics-in-clinical-research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Ethics-in-clinical-research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thics-in-clinical-research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Ethics-in-clinical-research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Ethics-in-clinical-research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Ethics-in-clinical-research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Ethics-in-clinical-research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Ethics-in-clinical-research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Ethics-in-clinical-research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Ethics-in-clinical-research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Ethics-in-clinical-research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Ethics-in-clinical-research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Ethics-in-clinical-research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thics-in-clinical-researc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Ethics-in-clinical-research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Ethics-in-clinical-research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Ethics-in-clinical-research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Ethics-in-clinical-research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Ethics-in-clinical-research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Ethics-in-clinical-research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Ethics-in-clinical-research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Ethics-in-clinical-research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Ethics-in-clinical-research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Ethics-in-clinical-research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thics-in-clinical-researc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Ethics-in-clinical-research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Ethics-in-clinical-research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Ethics-in-clinical-research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Ethics-in-clinical-research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Ethics-in-clinical-research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Ethics-in-clinical-research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Ethics-in-clinical-research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Ethics-in-clinical-research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Ethics-in-clinical-research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Ethics-in-clinical-research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thics-in-clinical-researc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Ethics-in-clinical-research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Ethics-in-clinical-research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Ethics-in-clinical-research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-Ethics-in-clinical-research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-Ethics-in-clinical-research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-Ethics-in-clinical-research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-Ethics-in-clinical-research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-Ethics-in-clinical-research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-Ethics-in-clinical-research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9-Ethics-in-clinical-research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thics-in-clinical-researc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0-Ethics-in-clinical-research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-Ethics-in-clinical-research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2-Ethics-in-clinical-research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3-Ethics-in-clinical-research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-Ethics-in-clinical-research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5-Ethics-in-clinical-research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6-Ethics-in-clinical-research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7-Ethics-in-clinical-research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97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2025-02-15T07:42:08Z</dcterms:modified>
  <cp:category/>
</cp:coreProperties>
</file>