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iochem-Eichosanoids-Prostaglandins-PPT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iochem-Eichosanoids-Prostaglandins-PPT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iochem-Eichosanoids-Prostaglandins-PPT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iochem-Eichosanoids-Prostaglandins-PPT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iochem-Eichosanoids-Prostaglandins-PPT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iochem-Eichosanoids-Prostaglandins-PPT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iochem-Eichosanoids-Prostaglandins-PPT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iochem-Eichosanoids-Prostaglandins-PPT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iochem-Eichosanoids-Prostaglandins-PPT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iochem-Eichosanoids-Prostaglandins-PPT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iochem-Eichosanoids-Prostaglandins-PPT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iochem-Eichosanoids-Prostaglandins-PPT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iochem-Eichosanoids-Prostaglandins-PPT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iochem-Eichosanoids-Prostaglandins-PPT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iochem-Eichosanoids-Prostaglandins-PPT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iochem-Eichosanoids-Prostaglandins-PPT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iochem-Eichosanoids-Prostaglandins-PPT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Biochem-Eichosanoids-Prostaglandins-PPT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Biochem-Eichosanoids-Prostaglandins-PPT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Biochem-Eichosanoids-Prostaglandins-PPT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Biochem-Eichosanoids-Prostaglandins-PPT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Biochem-Eichosanoids-Prostaglandins-PPT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iochem-Eichosanoids-Prostaglandins-PPT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Biochem-Eichosanoids-Prostaglandins-PPT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Biochem-Eichosanoids-Prostaglandins-PPT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iochem-Eichosanoids-Prostaglandins-PPT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iochem-Eichosanoids-Prostaglandins-PPT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iochem-Eichosanoids-Prostaglandins-PPT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iochem-Eichosanoids-Prostaglandins-PPT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iochem-Eichosanoids-Prostaglandins-PPT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iochem-Eichosanoids-Prostaglandins-PPT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