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tomical-and-physiological-consideration-of-ans-autosaved-autosaved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tomical-and-physiological-consideration-of-ans-autosaved-autosave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tomical-and-physiological-consideration-of-ans-autosaved-autosave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ical-and-physiological-consideration-of-ans-autosaved-autosaved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tomical-and-physiological-consideration-of-ans-autosaved-autosave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tomical-and-physiological-consideration-of-ans-autosaved-autosave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tomical-and-physiological-consideration-of-ans-autosaved-autosave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atomical-and-physiological-consideration-of-ans-autosaved-autosave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atomical-and-physiological-consideration-of-ans-autosaved-autosave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atomical-and-physiological-consideration-of-ans-autosaved-autosave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atomical-and-physiological-consideration-of-ans-autosaved-autosave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tomical-and-physiological-consideration-of-ans-autosaved-autosave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atomical-and-physiological-consideration-of-ans-autosaved-autosave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atomical-and-physiological-consideration-of-ans-autosaved-autosaved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atomical-and-physiological-consideration-of-ans-autosaved-autosaved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atomical-and-physiological-consideration-of-ans-autosaved-autosaved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atomical-and-physiological-consideration-of-ans-autosaved-autosaved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atomical-and-physiological-consideration-of-ans-autosaved-autosaved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natomical-and-physiological-consideration-of-ans-autosaved-autosaved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natomical-and-physiological-consideration-of-ans-autosaved-autosaved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natomical-and-physiological-consideration-of-ans-autosaved-autosaved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natomical-and-physiological-consideration-of-ans-autosaved-autosaved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tomical-and-physiological-consideration-of-ans-autosaved-autosave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natomical-and-physiological-consideration-of-ans-autosaved-autosaved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natomical-and-physiological-consideration-of-ans-autosaved-autosaved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natomical-and-physiological-consideration-of-ans-autosaved-autosaved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tomical-and-physiological-consideration-of-ans-autosaved-autosave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tomical-and-physiological-consideration-of-ans-autosaved-autosave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tomical-and-physiological-consideration-of-ans-autosaved-autosave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tomical-and-physiological-consideration-of-ans-autosaved-autosave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tomical-and-physiological-consideration-of-ans-autosaved-autosave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tomical-and-physiological-consideration-of-ans-autosaved-autosave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